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715" r:id="rId4"/>
    <p:sldId id="745" r:id="rId5"/>
    <p:sldId id="743" r:id="rId6"/>
    <p:sldId id="753" r:id="rId7"/>
    <p:sldId id="754" r:id="rId8"/>
    <p:sldId id="755" r:id="rId9"/>
    <p:sldId id="747" r:id="rId10"/>
    <p:sldId id="748" r:id="rId11"/>
    <p:sldId id="742" r:id="rId12"/>
    <p:sldId id="756" r:id="rId13"/>
    <p:sldId id="728" r:id="rId14"/>
    <p:sldId id="750" r:id="rId15"/>
    <p:sldId id="751" r:id="rId16"/>
    <p:sldId id="752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F00"/>
    <a:srgbClr val="038003"/>
    <a:srgbClr val="CCFFCC"/>
    <a:srgbClr val="6699FF"/>
    <a:srgbClr val="376092"/>
    <a:srgbClr val="FFFF00"/>
    <a:srgbClr val="0033CC"/>
    <a:srgbClr val="FFD1FF"/>
    <a:srgbClr val="FF99FF"/>
    <a:srgbClr val="F1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緣起之流轉與還滅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十二緣起（上）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緣起之流轉與還滅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十二緣起（上）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80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FF8CA3B-9763-11C0-AE0B-1DC37FA1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685289"/>
            <a:ext cx="11935968" cy="54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4F26D80-402C-1AEE-DDEE-E5A15E52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" y="1136122"/>
            <a:ext cx="12036552" cy="45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739FAF0-1C72-3A09-2B5D-E87BA40D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9" y="0"/>
            <a:ext cx="11144983" cy="64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51F2FD8-95BF-8DA2-EE1D-AA14F5E0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8" y="726203"/>
            <a:ext cx="11713464" cy="54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76A936F-64F2-89B3-A83D-FB4139BF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9956"/>
            <a:ext cx="12115800" cy="455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1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8ACC8F-D39D-CEEE-97A4-EC6C76D95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664"/>
            <a:ext cx="12192000" cy="40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2D8BBF-2EA5-AE8D-5E93-9835302E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352260"/>
            <a:ext cx="1083143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1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緣起之流轉與還滅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十二緣起（上）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518FB8A-1D02-B458-B124-F72BE96B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0" y="77217"/>
            <a:ext cx="10920160" cy="61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C68B46-7713-B6BD-94C1-F2FF6ABF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2190577"/>
            <a:ext cx="1095527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4486AB-D3C5-9EEB-4033-DCED2943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21386"/>
            <a:ext cx="12045696" cy="58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F2A260-0B29-CBFB-C8F8-E3A1ABA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1516185"/>
            <a:ext cx="12027408" cy="38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F73584-C5B6-5033-B8E8-747AD6E2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27370"/>
            <a:ext cx="12100560" cy="42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9A81DA-34C8-70A0-9F20-847325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" y="781900"/>
            <a:ext cx="12036552" cy="52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E61546-FEF2-7E43-D986-38F00F4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" y="1867921"/>
            <a:ext cx="12091416" cy="31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52308</TotalTime>
  <Words>105</Words>
  <Application>Microsoft Office PowerPoint</Application>
  <PresentationFormat>寬螢幕</PresentationFormat>
  <Paragraphs>22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1563</cp:revision>
  <dcterms:created xsi:type="dcterms:W3CDTF">2023-08-17T10:12:34Z</dcterms:created>
  <dcterms:modified xsi:type="dcterms:W3CDTF">2025-02-26T12:12:30Z</dcterms:modified>
</cp:coreProperties>
</file>